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B89E4-B0F0-431F-91ED-A82D021C6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F3F13-A957-4623-B2E3-DD93CDDF6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2BDFB-1550-4C88-8B6D-95AE6365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3898-569B-416E-91B3-2EFB4DF5A5D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D7656-7C0C-4D9C-8F0B-A424AD28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DCC46-34D7-4069-867D-12849880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410-B936-4D89-8363-138DD4C2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2D34C-B4BE-4A00-A4D7-7E9ECB751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73970-E2D9-45EF-96E3-A696DBD8A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94356-63DC-41AE-AB80-04DCC4898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3898-569B-416E-91B3-2EFB4DF5A5D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0C5D2-5B63-4820-A8E9-5F7DD66AE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A22C2-58C4-4856-A989-486A1672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410-B936-4D89-8363-138DD4C2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5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9D21E7-CF54-47BF-AF9B-0D171F8152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54D9D-9130-41F4-B4CE-872F980F3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4AE9B-A18F-4C76-8E78-8B42B6ED9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3898-569B-416E-91B3-2EFB4DF5A5D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83413-231A-46C3-ADB7-57145F0A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51AE9-29ED-4D12-A6F3-FBB824CD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410-B936-4D89-8363-138DD4C2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BF605-914D-4199-BE08-1484548B4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D7F14-804A-4AE2-A03A-0B80D6BBC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4F0F3-4E42-445B-B168-263CA5A4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3898-569B-416E-91B3-2EFB4DF5A5D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37083-F049-49AD-9F07-7C0BD3BD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91B44-BFF7-4657-89C3-2625A25F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410-B936-4D89-8363-138DD4C2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5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5C96-30EB-46EF-A54E-DF7CF7141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01AB3-06EA-4CF7-979E-F5E711053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507C5-9FF9-4E4A-94A7-479A2E9F2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3898-569B-416E-91B3-2EFB4DF5A5D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6A2E5-FF6C-43EF-A006-3D46F931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CC042-1315-4079-A6CF-F6BC15D03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410-B936-4D89-8363-138DD4C2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5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4E0CA-8E6B-4F8B-AD5A-4739A273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BAF6B-F52E-4296-AB02-268052BFE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9870F-2F1B-4F7E-9042-C20E454BC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2E670-03D7-4373-8509-3A76A1341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3898-569B-416E-91B3-2EFB4DF5A5D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1915B-C758-431C-B8BE-06AFDF2C5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3FE27-48C7-4069-A281-97F588ED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410-B936-4D89-8363-138DD4C2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52267-4C66-4D37-84DA-2F6F97CD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14A3E-883C-41AB-AB3D-5930D2DFD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124A5-5203-4E90-8660-74EF6249F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6F9C53-A1A7-48AC-A058-7413DF844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2A223-85CF-4E63-AD46-F87C58A7EB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98F9BD-E8A0-418D-961D-6317B1382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3898-569B-416E-91B3-2EFB4DF5A5D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8F973-46FD-4C4E-9EB7-42CB1962D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4B704B-E8AD-4442-9B53-A3BDCB7E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410-B936-4D89-8363-138DD4C2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7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82FCD-20CD-4123-BF15-7B1EC5D6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A8D831-BF96-4DE2-8B68-118494267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3898-569B-416E-91B3-2EFB4DF5A5D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D33FD-9E86-4746-8082-2E4E9001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FF015-839D-4AFD-83CE-F5BF9026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410-B936-4D89-8363-138DD4C2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22929-ADA1-4140-AE57-B62AFF4B4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3898-569B-416E-91B3-2EFB4DF5A5D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9F042-1496-4AC7-A3A0-8428F208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3C6DB-5BF2-4CE4-A9DF-4496A13D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410-B936-4D89-8363-138DD4C2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A0179-1BB7-46B8-8179-9089AB83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50E57-21EF-4751-B675-0B90CACEF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EB2B3-0B76-427E-8BD4-08EDFE1D6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3576B-9F99-4C02-BC14-6AD53BFA9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3898-569B-416E-91B3-2EFB4DF5A5D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DD640-5842-46A1-89D1-23A24E102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C5773-A8FF-4C57-9A5A-FD0FB132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410-B936-4D89-8363-138DD4C2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9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A0A1D-5302-4E29-8DA2-F00A5C0CF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C3D630-59BD-4A5D-B2AD-BE1825B2C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A095F-B043-4511-BC39-1584499A1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345A9-97B1-4F79-B89B-2B8ABDC9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3898-569B-416E-91B3-2EFB4DF5A5D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5E6FA-AC1E-4E90-8F92-F3C3D065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933BE-5D0B-4BDB-85C2-4B8090C62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410-B936-4D89-8363-138DD4C2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6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613A2A-C3B9-43F6-AD85-37072BF46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7DD72-519E-46B6-A65D-8EFDEFA7E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D9713-538C-401A-8B7A-3ECC3521E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13898-569B-416E-91B3-2EFB4DF5A5D9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5AB92-F15E-4125-AB33-4389C6CBD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4F9C2-B7BD-4077-AE06-91B726820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E0410-B936-4D89-8363-138DD4C2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5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1B79859-9D44-4C3A-9688-3E8BF32317E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384" y="1825625"/>
            <a:ext cx="8111232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6057C3-866E-419E-BA65-29FE87F14C2D}"/>
              </a:ext>
            </a:extLst>
          </p:cNvPr>
          <p:cNvSpPr txBox="1"/>
          <p:nvPr/>
        </p:nvSpPr>
        <p:spPr>
          <a:xfrm>
            <a:off x="5053012" y="3429000"/>
            <a:ext cx="231457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1.  In EHR, click Vitals.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DA58C-2227-4DFB-8295-D00E68CD18A8}"/>
              </a:ext>
            </a:extLst>
          </p:cNvPr>
          <p:cNvSpPr txBox="1"/>
          <p:nvPr/>
        </p:nvSpPr>
        <p:spPr>
          <a:xfrm>
            <a:off x="6096000" y="4997175"/>
            <a:ext cx="337704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 Click Add Vitals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30445FC-6980-43A3-9883-C0EF16ECB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a Set of Vital Signs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27A7EC-649F-417F-ABFF-02E7F43DA100}"/>
              </a:ext>
            </a:extLst>
          </p:cNvPr>
          <p:cNvCxnSpPr>
            <a:cxnSpLocks/>
          </p:cNvCxnSpPr>
          <p:nvPr/>
        </p:nvCxnSpPr>
        <p:spPr>
          <a:xfrm flipH="1" flipV="1">
            <a:off x="4600575" y="3019426"/>
            <a:ext cx="381000" cy="409574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6ECEBBB-AA15-40E8-8D9A-4CA25A5F0D8C}"/>
              </a:ext>
            </a:extLst>
          </p:cNvPr>
          <p:cNvCxnSpPr>
            <a:cxnSpLocks/>
          </p:cNvCxnSpPr>
          <p:nvPr/>
        </p:nvCxnSpPr>
        <p:spPr>
          <a:xfrm flipH="1">
            <a:off x="5562600" y="5401707"/>
            <a:ext cx="466726" cy="427593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281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588492D-8F10-4945-A381-02A3C5EE5C1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384" y="1825625"/>
            <a:ext cx="8111232" cy="435133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F7E0A14-13C2-44D0-875D-F198BC92A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a Systolic Blood Pressure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E02AD-06C3-4E5C-9730-7456CAF3D6D2}"/>
              </a:ext>
            </a:extLst>
          </p:cNvPr>
          <p:cNvSpPr txBox="1"/>
          <p:nvPr/>
        </p:nvSpPr>
        <p:spPr>
          <a:xfrm>
            <a:off x="5119758" y="3384070"/>
            <a:ext cx="337704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Click Blood Pressure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BDF13-F6B9-4992-B6B8-3B6DD9FFAB76}"/>
              </a:ext>
            </a:extLst>
          </p:cNvPr>
          <p:cNvSpPr txBox="1"/>
          <p:nvPr/>
        </p:nvSpPr>
        <p:spPr>
          <a:xfrm>
            <a:off x="7108692" y="4001294"/>
            <a:ext cx="337704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5.  Enter Values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B898A5-2412-48BB-8F22-9DE32DA9BC65}"/>
              </a:ext>
            </a:extLst>
          </p:cNvPr>
          <p:cNvCxnSpPr>
            <a:cxnSpLocks/>
          </p:cNvCxnSpPr>
          <p:nvPr/>
        </p:nvCxnSpPr>
        <p:spPr>
          <a:xfrm flipH="1">
            <a:off x="4181475" y="3578261"/>
            <a:ext cx="790575" cy="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24E14C-2F1C-413D-AB4F-8FD1EA620C38}"/>
              </a:ext>
            </a:extLst>
          </p:cNvPr>
          <p:cNvCxnSpPr>
            <a:cxnSpLocks/>
          </p:cNvCxnSpPr>
          <p:nvPr/>
        </p:nvCxnSpPr>
        <p:spPr>
          <a:xfrm flipH="1">
            <a:off x="6200775" y="4192346"/>
            <a:ext cx="790575" cy="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E83D2E8-DFBB-4554-A91D-A4E12A968058}"/>
              </a:ext>
            </a:extLst>
          </p:cNvPr>
          <p:cNvSpPr txBox="1"/>
          <p:nvPr/>
        </p:nvSpPr>
        <p:spPr>
          <a:xfrm>
            <a:off x="5119758" y="2642231"/>
            <a:ext cx="16048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Enter Time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E494B2-A59E-4B52-A5D2-374CA565BA46}"/>
              </a:ext>
            </a:extLst>
          </p:cNvPr>
          <p:cNvCxnSpPr>
            <a:cxnSpLocks/>
          </p:cNvCxnSpPr>
          <p:nvPr/>
        </p:nvCxnSpPr>
        <p:spPr>
          <a:xfrm flipH="1">
            <a:off x="4467226" y="2828925"/>
            <a:ext cx="504824" cy="311186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53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ED3F6A-0F54-4164-A23B-CCD2F8711C3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384" y="1825625"/>
            <a:ext cx="8111232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45C46A-CE54-431F-8F01-0614E9C65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a Pulse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0D931-37D3-4C21-B225-C4166A943C5B}"/>
              </a:ext>
            </a:extLst>
          </p:cNvPr>
          <p:cNvSpPr txBox="1"/>
          <p:nvPr/>
        </p:nvSpPr>
        <p:spPr>
          <a:xfrm>
            <a:off x="5962086" y="3343275"/>
            <a:ext cx="337704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6. Click Pulse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67E226-653C-4B95-9F6A-B157FA7B8F3F}"/>
              </a:ext>
            </a:extLst>
          </p:cNvPr>
          <p:cNvSpPr txBox="1"/>
          <p:nvPr/>
        </p:nvSpPr>
        <p:spPr>
          <a:xfrm>
            <a:off x="6698109" y="3944144"/>
            <a:ext cx="337704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7.  Enter Values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AE6F59-8AF4-4BE0-A06A-F5993770F439}"/>
              </a:ext>
            </a:extLst>
          </p:cNvPr>
          <p:cNvSpPr/>
          <p:nvPr/>
        </p:nvSpPr>
        <p:spPr>
          <a:xfrm>
            <a:off x="3419475" y="3343275"/>
            <a:ext cx="781050" cy="71437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7C6B7C-A551-47C7-AB8E-51EA8A53927D}"/>
              </a:ext>
            </a:extLst>
          </p:cNvPr>
          <p:cNvCxnSpPr>
            <a:cxnSpLocks/>
          </p:cNvCxnSpPr>
          <p:nvPr/>
        </p:nvCxnSpPr>
        <p:spPr>
          <a:xfrm flipH="1">
            <a:off x="4981575" y="3519762"/>
            <a:ext cx="790575" cy="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9A9223-0219-4CAD-9F37-36BABC9C2B48}"/>
              </a:ext>
            </a:extLst>
          </p:cNvPr>
          <p:cNvCxnSpPr>
            <a:cxnSpLocks/>
          </p:cNvCxnSpPr>
          <p:nvPr/>
        </p:nvCxnSpPr>
        <p:spPr>
          <a:xfrm flipH="1">
            <a:off x="5772150" y="4149206"/>
            <a:ext cx="790575" cy="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603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152333-62A7-476F-B805-BCF16576D88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384" y="1825625"/>
            <a:ext cx="8111232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373ACE-A590-4102-8223-002BE5F0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Respirations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9057E4-4DE3-41A2-85CA-3B8ED4419C75}"/>
              </a:ext>
            </a:extLst>
          </p:cNvPr>
          <p:cNvSpPr txBox="1"/>
          <p:nvPr/>
        </p:nvSpPr>
        <p:spPr>
          <a:xfrm>
            <a:off x="4407477" y="5089314"/>
            <a:ext cx="337704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8. Click Respirations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AECD70-54D6-4DE2-8859-B544E669C99F}"/>
              </a:ext>
            </a:extLst>
          </p:cNvPr>
          <p:cNvSpPr txBox="1"/>
          <p:nvPr/>
        </p:nvSpPr>
        <p:spPr>
          <a:xfrm>
            <a:off x="7146792" y="3849723"/>
            <a:ext cx="337704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9.  Enter Values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C97CBD-0102-4841-ABCA-E0D24F38F90A}"/>
              </a:ext>
            </a:extLst>
          </p:cNvPr>
          <p:cNvSpPr/>
          <p:nvPr/>
        </p:nvSpPr>
        <p:spPr>
          <a:xfrm>
            <a:off x="3429000" y="3320014"/>
            <a:ext cx="1495425" cy="71437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D4FA2A-7EEA-4ED7-ADEA-968B91EAE761}"/>
              </a:ext>
            </a:extLst>
          </p:cNvPr>
          <p:cNvCxnSpPr>
            <a:cxnSpLocks/>
          </p:cNvCxnSpPr>
          <p:nvPr/>
        </p:nvCxnSpPr>
        <p:spPr>
          <a:xfrm flipH="1" flipV="1">
            <a:off x="3943351" y="4700862"/>
            <a:ext cx="342899" cy="471213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124C69-B1A5-407E-8DE0-A267EB1D7EAB}"/>
              </a:ext>
            </a:extLst>
          </p:cNvPr>
          <p:cNvCxnSpPr>
            <a:cxnSpLocks/>
          </p:cNvCxnSpPr>
          <p:nvPr/>
        </p:nvCxnSpPr>
        <p:spPr>
          <a:xfrm flipH="1">
            <a:off x="6172200" y="4020376"/>
            <a:ext cx="790575" cy="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32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B0834B3-EB36-4F34-B64E-5CC77A88B87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384" y="1825625"/>
            <a:ext cx="8111232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B4EC5-94A0-4366-99F2-B27F1230A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SpO</a:t>
            </a:r>
            <a:r>
              <a:rPr lang="en-US" baseline="-25000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E57423-44B0-454C-A9E8-2F6003D61D24}"/>
              </a:ext>
            </a:extLst>
          </p:cNvPr>
          <p:cNvSpPr txBox="1"/>
          <p:nvPr/>
        </p:nvSpPr>
        <p:spPr>
          <a:xfrm>
            <a:off x="4567237" y="5496513"/>
            <a:ext cx="337704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10. Click Respirations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4AF76-B118-4F10-AD1A-25A1266222B5}"/>
              </a:ext>
            </a:extLst>
          </p:cNvPr>
          <p:cNvSpPr txBox="1"/>
          <p:nvPr/>
        </p:nvSpPr>
        <p:spPr>
          <a:xfrm>
            <a:off x="7131758" y="3872984"/>
            <a:ext cx="337704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11.  Enter Values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807F11-21BB-4220-89DD-662BE7A3DC4C}"/>
              </a:ext>
            </a:extLst>
          </p:cNvPr>
          <p:cNvSpPr/>
          <p:nvPr/>
        </p:nvSpPr>
        <p:spPr>
          <a:xfrm>
            <a:off x="3429000" y="3333751"/>
            <a:ext cx="781050" cy="133881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7EBF86-838D-4B9B-8685-D72A330C58EF}"/>
              </a:ext>
            </a:extLst>
          </p:cNvPr>
          <p:cNvSpPr/>
          <p:nvPr/>
        </p:nvSpPr>
        <p:spPr>
          <a:xfrm>
            <a:off x="4210050" y="3337994"/>
            <a:ext cx="714375" cy="71965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54C50A-1031-4A92-AFC9-3E7CA7DE426F}"/>
              </a:ext>
            </a:extLst>
          </p:cNvPr>
          <p:cNvCxnSpPr>
            <a:cxnSpLocks/>
          </p:cNvCxnSpPr>
          <p:nvPr/>
        </p:nvCxnSpPr>
        <p:spPr>
          <a:xfrm flipV="1">
            <a:off x="4567237" y="4677603"/>
            <a:ext cx="1" cy="683973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CA8FDA-89F2-4581-802A-536B2199F128}"/>
              </a:ext>
            </a:extLst>
          </p:cNvPr>
          <p:cNvCxnSpPr>
            <a:cxnSpLocks/>
          </p:cNvCxnSpPr>
          <p:nvPr/>
        </p:nvCxnSpPr>
        <p:spPr>
          <a:xfrm flipH="1">
            <a:off x="6255760" y="4057650"/>
            <a:ext cx="790575" cy="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83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B76EEE9-A0E1-4E44-B6FE-6A11B472BD6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384" y="1825625"/>
            <a:ext cx="8111232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B4EC5-94A0-4366-99F2-B27F1230A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Glasgow Coma Score (GCS)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E57423-44B0-454C-A9E8-2F6003D61D24}"/>
              </a:ext>
            </a:extLst>
          </p:cNvPr>
          <p:cNvSpPr txBox="1"/>
          <p:nvPr/>
        </p:nvSpPr>
        <p:spPr>
          <a:xfrm>
            <a:off x="4704786" y="5801797"/>
            <a:ext cx="337704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12.  Click Scoring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4AF76-B118-4F10-AD1A-25A1266222B5}"/>
              </a:ext>
            </a:extLst>
          </p:cNvPr>
          <p:cNvSpPr txBox="1"/>
          <p:nvPr/>
        </p:nvSpPr>
        <p:spPr>
          <a:xfrm>
            <a:off x="7896486" y="4131782"/>
            <a:ext cx="388187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13.  Enter Values under Glasgow Coma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681E2A-457D-4849-B53D-45FE8C9BEEFE}"/>
              </a:ext>
            </a:extLst>
          </p:cNvPr>
          <p:cNvSpPr/>
          <p:nvPr/>
        </p:nvSpPr>
        <p:spPr>
          <a:xfrm>
            <a:off x="3667125" y="3201221"/>
            <a:ext cx="1419225" cy="129989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EEC8EF2-E059-46AF-819D-F6075BEDC365}"/>
              </a:ext>
            </a:extLst>
          </p:cNvPr>
          <p:cNvCxnSpPr>
            <a:cxnSpLocks/>
          </p:cNvCxnSpPr>
          <p:nvPr/>
        </p:nvCxnSpPr>
        <p:spPr>
          <a:xfrm flipH="1">
            <a:off x="6934200" y="4365925"/>
            <a:ext cx="790575" cy="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5136C5-B953-43D8-BA27-564DFA4956AC}"/>
              </a:ext>
            </a:extLst>
          </p:cNvPr>
          <p:cNvCxnSpPr>
            <a:cxnSpLocks/>
          </p:cNvCxnSpPr>
          <p:nvPr/>
        </p:nvCxnSpPr>
        <p:spPr>
          <a:xfrm flipV="1">
            <a:off x="4814887" y="4997052"/>
            <a:ext cx="1" cy="683973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43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EFD9F8A-0E50-447C-8601-EDD4B961697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384" y="1825625"/>
            <a:ext cx="8111232" cy="435133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4C5D383-0731-4B06-811F-4B057FD84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Entry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E57423-44B0-454C-A9E8-2F6003D61D24}"/>
              </a:ext>
            </a:extLst>
          </p:cNvPr>
          <p:cNvSpPr txBox="1"/>
          <p:nvPr/>
        </p:nvSpPr>
        <p:spPr>
          <a:xfrm>
            <a:off x="8000436" y="3938588"/>
            <a:ext cx="141978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14. Click OK.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68DF72-6A30-49CA-8588-76E41CCE2A47}"/>
              </a:ext>
            </a:extLst>
          </p:cNvPr>
          <p:cNvSpPr/>
          <p:nvPr/>
        </p:nvSpPr>
        <p:spPr>
          <a:xfrm>
            <a:off x="4305300" y="3200400"/>
            <a:ext cx="781050" cy="184363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3D0F2B-13DB-49E4-A6B9-8B5FDB2DEE44}"/>
              </a:ext>
            </a:extLst>
          </p:cNvPr>
          <p:cNvSpPr/>
          <p:nvPr/>
        </p:nvSpPr>
        <p:spPr>
          <a:xfrm>
            <a:off x="3686175" y="3190876"/>
            <a:ext cx="619126" cy="126682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DB1BC8-AC71-4793-99AA-B07576C5CA40}"/>
              </a:ext>
            </a:extLst>
          </p:cNvPr>
          <p:cNvCxnSpPr>
            <a:cxnSpLocks/>
          </p:cNvCxnSpPr>
          <p:nvPr/>
        </p:nvCxnSpPr>
        <p:spPr>
          <a:xfrm flipV="1">
            <a:off x="8110537" y="3200400"/>
            <a:ext cx="1" cy="683973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33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59A7E-BE4C-48C3-BC07-5E711E730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612C81-F95D-4519-8C7C-94107C61C3E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384" y="1825625"/>
            <a:ext cx="81112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65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93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Starting a Set of Vital Signs</vt:lpstr>
      <vt:lpstr>Entering a Systolic Blood Pressure</vt:lpstr>
      <vt:lpstr>Entering a Pulse</vt:lpstr>
      <vt:lpstr>Entering Respirations</vt:lpstr>
      <vt:lpstr>Entering SpO2</vt:lpstr>
      <vt:lpstr>Entering Glasgow Coma Score (GCS)</vt:lpstr>
      <vt:lpstr>Finishing Entry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Eblen,Jason</dc:creator>
  <cp:lastModifiedBy>Eblen,Jason</cp:lastModifiedBy>
  <cp:revision>16</cp:revision>
  <dcterms:created xsi:type="dcterms:W3CDTF">2021-05-06T20:23:36Z</dcterms:created>
  <dcterms:modified xsi:type="dcterms:W3CDTF">2021-05-07T14:26:09Z</dcterms:modified>
</cp:coreProperties>
</file>